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Average"/>
      <p:regular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swald-regular.fntdata"/><Relationship Id="rId14" Type="http://schemas.openxmlformats.org/officeDocument/2006/relationships/font" Target="fonts/Average-regular.fntdata"/><Relationship Id="rId16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57b2433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57b243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57b2433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57b2433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d46e7b4e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d46e7b4e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d46e7b4e7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d46e7b4e7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f65f06d4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f65f06d4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b4ca476d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b4ca476d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57b2433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57b2433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f65f06d4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f65f06d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navajanegra.com/2018/" TargetMode="External"/><Relationship Id="rId4" Type="http://schemas.openxmlformats.org/officeDocument/2006/relationships/hyperlink" Target="https://www.secadmin.es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echcrunch.com/2018/09/19/newegg-credit-card-data-breach/" TargetMode="External"/><Relationship Id="rId4" Type="http://schemas.openxmlformats.org/officeDocument/2006/relationships/hyperlink" Target="https://www.theverge.com/2018/9/12/17849868/eu-internet-copyright-reform-article-11-13-approved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it.ly/2xRyOu7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twitter.com/BCNCyberSec" TargetMode="External"/><Relationship Id="rId4" Type="http://schemas.openxmlformats.org/officeDocument/2006/relationships/hyperlink" Target="https://barcelonacybersec.herokuapp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Security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October 2018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25" y="1170125"/>
            <a:ext cx="7641951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5"/>
                </a:solidFill>
              </a:rPr>
              <a:t>- REST API Security. Unexpected behaviour? Expect bugs!</a:t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Jakub Mackowski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Application Security Engineer - Ocado Technology.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accent5"/>
                </a:solidFill>
              </a:rPr>
              <a:t>- Why So Serial? Object Deserialization Vulnerabilities in Java</a:t>
            </a:r>
            <a:endParaRPr b="1" i="1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Mateusz Niezabitowski</a:t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Application Security Engineer - Ocado Technology.</a:t>
            </a:r>
            <a:endParaRPr b="1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accent6"/>
                </a:solidFill>
              </a:rPr>
              <a:t>Navaja Negra, October 4th: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https://www.navajanegra.com/2018/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accent6"/>
                </a:solidFill>
              </a:rPr>
              <a:t>Sec/Admin, October 26th: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https://www.secadmin.es/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Hackers stole customer credit cards in Newegg data breach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EU approves controversial Copyright Directive, including internet ‘link tax’ and ‘upload filter’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 needs you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1287150" y="2204850"/>
            <a:ext cx="65697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 u="sng">
                <a:solidFill>
                  <a:schemeClr val="hlink"/>
                </a:solidFill>
                <a:hlinkClick r:id="rId3"/>
              </a:rPr>
              <a:t>https://bit.ly/2xRyOu7</a:t>
            </a:r>
            <a:endParaRPr b="1"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BCN Cyber Sec needs you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488" y="1432200"/>
            <a:ext cx="5763025" cy="32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3318950" y="1524025"/>
            <a:ext cx="62901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Ping #Slack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@hiro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@davide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@cristhian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@alejandro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417300"/>
            <a:ext cx="8520600" cy="41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Twitter: </a:t>
            </a:r>
            <a:r>
              <a:rPr lang="en" sz="3000" u="sng">
                <a:solidFill>
                  <a:schemeClr val="hlink"/>
                </a:solidFill>
                <a:hlinkClick r:id="rId3"/>
              </a:rPr>
              <a:t>@BCNCyberSec</a:t>
            </a:r>
            <a:endParaRPr sz="3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/>
              <a:t>Slack: </a:t>
            </a:r>
            <a:r>
              <a:rPr lang="en" sz="3000" u="sng">
                <a:solidFill>
                  <a:schemeClr val="hlink"/>
                </a:solidFill>
                <a:hlinkClick r:id="rId4"/>
              </a:rPr>
              <a:t>https://barcelonacybersec.herokuapp.com/</a:t>
            </a:r>
            <a:endParaRPr sz="3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8687" y="266638"/>
            <a:ext cx="3166625" cy="461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